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175E-636E-4425-B592-7D4260801443}" type="datetimeFigureOut">
              <a:rPr lang="en-CA" smtClean="0"/>
              <a:t>2021-07-07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4023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175E-636E-4425-B592-7D4260801443}" type="datetimeFigureOut">
              <a:rPr lang="en-CA" smtClean="0"/>
              <a:t>2021-07-07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012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175E-636E-4425-B592-7D4260801443}" type="datetimeFigureOut">
              <a:rPr lang="en-CA" smtClean="0"/>
              <a:t>2021-07-07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330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175E-636E-4425-B592-7D4260801443}" type="datetimeFigureOut">
              <a:rPr lang="en-CA" smtClean="0"/>
              <a:t>2021-07-07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867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175E-636E-4425-B592-7D4260801443}" type="datetimeFigureOut">
              <a:rPr lang="en-CA" smtClean="0"/>
              <a:t>2021-07-07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403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175E-636E-4425-B592-7D4260801443}" type="datetimeFigureOut">
              <a:rPr lang="en-CA" smtClean="0"/>
              <a:t>2021-07-07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0366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175E-636E-4425-B592-7D4260801443}" type="datetimeFigureOut">
              <a:rPr lang="en-CA" smtClean="0"/>
              <a:t>2021-07-07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59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175E-636E-4425-B592-7D4260801443}" type="datetimeFigureOut">
              <a:rPr lang="en-CA" smtClean="0"/>
              <a:t>2021-07-07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887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175E-636E-4425-B592-7D4260801443}" type="datetimeFigureOut">
              <a:rPr lang="en-CA" smtClean="0"/>
              <a:t>2021-07-07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80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175E-636E-4425-B592-7D4260801443}" type="datetimeFigureOut">
              <a:rPr lang="en-CA" smtClean="0"/>
              <a:t>2021-07-07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370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175E-636E-4425-B592-7D4260801443}" type="datetimeFigureOut">
              <a:rPr lang="en-CA" smtClean="0"/>
              <a:t>2021-07-07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176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D175E-636E-4425-B592-7D4260801443}" type="datetimeFigureOut">
              <a:rPr lang="en-CA" smtClean="0"/>
              <a:t>2021-07-07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75FDD-5524-4ECD-810E-C30F5ABD91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517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AIDE MELCC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32106"/>
          </a:xfrm>
        </p:spPr>
        <p:txBody>
          <a:bodyPr/>
          <a:lstStyle/>
          <a:p>
            <a:r>
              <a:rPr lang="fr-FR" dirty="0" err="1" smtClean="0"/>
              <a:t>Wireframes</a:t>
            </a:r>
            <a:endParaRPr lang="en-CA" dirty="0" smtClean="0"/>
          </a:p>
          <a:p>
            <a:r>
              <a:rPr lang="fr-FR" dirty="0" smtClean="0"/>
              <a:t>Multi-Labels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10040644" y="5832630"/>
            <a:ext cx="1853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 smtClean="0"/>
              <a:t>Vincent Le Falher </a:t>
            </a:r>
          </a:p>
          <a:p>
            <a:pPr algn="r"/>
            <a:r>
              <a:rPr lang="fr-FR" dirty="0" smtClean="0"/>
              <a:t>2021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283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01" y="179288"/>
            <a:ext cx="9456832" cy="6470087"/>
          </a:xfrm>
        </p:spPr>
      </p:pic>
      <p:sp>
        <p:nvSpPr>
          <p:cNvPr id="5" name="Rectangle 4"/>
          <p:cNvSpPr/>
          <p:nvPr/>
        </p:nvSpPr>
        <p:spPr>
          <a:xfrm>
            <a:off x="292963" y="1797273"/>
            <a:ext cx="210480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Sélection d’une tuile</a:t>
            </a: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2397770" y="1589544"/>
            <a:ext cx="1970044" cy="39239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452827" y="680050"/>
            <a:ext cx="243034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Pas de label sélectionné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870694" y="1914163"/>
            <a:ext cx="1847830" cy="126404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/>
          <p:cNvCxnSpPr>
            <a:endCxn id="13" idx="0"/>
          </p:cNvCxnSpPr>
          <p:nvPr/>
        </p:nvCxnSpPr>
        <p:spPr>
          <a:xfrm>
            <a:off x="10688715" y="1049382"/>
            <a:ext cx="105894" cy="86478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6119" y="389215"/>
            <a:ext cx="1396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Échantillon</a:t>
            </a:r>
          </a:p>
          <a:p>
            <a:r>
              <a:rPr lang="fr-FR" dirty="0" smtClean="0"/>
              <a:t>36 tuiles</a:t>
            </a:r>
          </a:p>
          <a:p>
            <a:r>
              <a:rPr lang="fr-FR" dirty="0" smtClean="0"/>
              <a:t>129x129px</a:t>
            </a:r>
            <a:r>
              <a:rPr lang="en-CA" dirty="0" smtClean="0"/>
              <a:t> </a:t>
            </a:r>
          </a:p>
          <a:p>
            <a:r>
              <a:rPr lang="fr-FR" dirty="0" smtClean="0"/>
              <a:t>6x6</a:t>
            </a:r>
          </a:p>
        </p:txBody>
      </p:sp>
    </p:spTree>
    <p:extLst>
      <p:ext uri="{BB962C8B-B14F-4D97-AF65-F5344CB8AC3E}">
        <p14:creationId xmlns:p14="http://schemas.microsoft.com/office/powerpoint/2010/main" val="86335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65" y="166988"/>
            <a:ext cx="9552666" cy="6535653"/>
          </a:xfrm>
        </p:spPr>
      </p:pic>
      <p:sp>
        <p:nvSpPr>
          <p:cNvPr id="5" name="Rectangle 4"/>
          <p:cNvSpPr/>
          <p:nvPr/>
        </p:nvSpPr>
        <p:spPr>
          <a:xfrm>
            <a:off x="248574" y="1841662"/>
            <a:ext cx="210480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Sélection d’une tuile</a:t>
            </a: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2353381" y="1775534"/>
            <a:ext cx="1952289" cy="25079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188388" y="680050"/>
            <a:ext cx="289302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/>
              <a:t>Sélection de plusieurs labels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870694" y="1914163"/>
            <a:ext cx="1847830" cy="126404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/>
          <p:cNvCxnSpPr>
            <a:stCxn id="12" idx="2"/>
            <a:endCxn id="13" idx="0"/>
          </p:cNvCxnSpPr>
          <p:nvPr/>
        </p:nvCxnSpPr>
        <p:spPr>
          <a:xfrm>
            <a:off x="10634902" y="1049382"/>
            <a:ext cx="159707" cy="86478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6119" y="389215"/>
            <a:ext cx="1396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Échantillon</a:t>
            </a:r>
          </a:p>
          <a:p>
            <a:r>
              <a:rPr lang="fr-FR" dirty="0" smtClean="0"/>
              <a:t>36 tuiles</a:t>
            </a:r>
          </a:p>
          <a:p>
            <a:r>
              <a:rPr lang="fr-FR" dirty="0" smtClean="0"/>
              <a:t>129x129px</a:t>
            </a:r>
            <a:r>
              <a:rPr lang="en-CA" dirty="0" smtClean="0"/>
              <a:t> </a:t>
            </a:r>
          </a:p>
          <a:p>
            <a:r>
              <a:rPr lang="fr-FR" dirty="0" smtClean="0"/>
              <a:t>6x6</a:t>
            </a:r>
          </a:p>
        </p:txBody>
      </p:sp>
    </p:spTree>
    <p:extLst>
      <p:ext uri="{BB962C8B-B14F-4D97-AF65-F5344CB8AC3E}">
        <p14:creationId xmlns:p14="http://schemas.microsoft.com/office/powerpoint/2010/main" val="362524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872" y="166988"/>
            <a:ext cx="9513738" cy="6509019"/>
          </a:xfrm>
        </p:spPr>
      </p:pic>
      <p:sp>
        <p:nvSpPr>
          <p:cNvPr id="5" name="Rectangle 4"/>
          <p:cNvSpPr/>
          <p:nvPr/>
        </p:nvSpPr>
        <p:spPr>
          <a:xfrm>
            <a:off x="132099" y="1729497"/>
            <a:ext cx="296177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Sélection d’une nouvelle tuile</a:t>
            </a: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3093872" y="1729497"/>
            <a:ext cx="2036424" cy="18466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614517" y="680050"/>
            <a:ext cx="246689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/>
              <a:t>Aucun label sélectionné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870694" y="1914163"/>
            <a:ext cx="1847830" cy="126404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/>
          <p:cNvCxnSpPr>
            <a:stCxn id="12" idx="2"/>
            <a:endCxn id="13" idx="0"/>
          </p:cNvCxnSpPr>
          <p:nvPr/>
        </p:nvCxnSpPr>
        <p:spPr>
          <a:xfrm>
            <a:off x="10634902" y="1049382"/>
            <a:ext cx="159707" cy="86478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6119" y="389215"/>
            <a:ext cx="1396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Échantillon</a:t>
            </a:r>
          </a:p>
          <a:p>
            <a:r>
              <a:rPr lang="fr-FR" dirty="0" smtClean="0"/>
              <a:t>36 tuiles</a:t>
            </a:r>
          </a:p>
          <a:p>
            <a:r>
              <a:rPr lang="fr-FR" dirty="0" smtClean="0"/>
              <a:t>129x129px</a:t>
            </a:r>
            <a:r>
              <a:rPr lang="en-CA" dirty="0" smtClean="0"/>
              <a:t> </a:t>
            </a:r>
          </a:p>
          <a:p>
            <a:r>
              <a:rPr lang="fr-FR" dirty="0" smtClean="0"/>
              <a:t>6x6</a:t>
            </a:r>
          </a:p>
        </p:txBody>
      </p:sp>
    </p:spTree>
    <p:extLst>
      <p:ext uri="{BB962C8B-B14F-4D97-AF65-F5344CB8AC3E}">
        <p14:creationId xmlns:p14="http://schemas.microsoft.com/office/powerpoint/2010/main" val="399828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64" y="166988"/>
            <a:ext cx="9578617" cy="6553408"/>
          </a:xfrm>
        </p:spPr>
      </p:pic>
      <p:sp>
        <p:nvSpPr>
          <p:cNvPr id="5" name="Rectangle 4"/>
          <p:cNvSpPr/>
          <p:nvPr/>
        </p:nvSpPr>
        <p:spPr>
          <a:xfrm>
            <a:off x="248574" y="1729497"/>
            <a:ext cx="296177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Sélection d’une nouvelle tuile</a:t>
            </a: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3210347" y="1729497"/>
            <a:ext cx="1832170" cy="18466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984202" y="680050"/>
            <a:ext cx="309830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/>
              <a:t>Sélection de plusieurs labels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870694" y="1914163"/>
            <a:ext cx="1847830" cy="126404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/>
          <p:cNvCxnSpPr>
            <a:stCxn id="12" idx="2"/>
            <a:endCxn id="13" idx="0"/>
          </p:cNvCxnSpPr>
          <p:nvPr/>
        </p:nvCxnSpPr>
        <p:spPr>
          <a:xfrm>
            <a:off x="10634902" y="1049382"/>
            <a:ext cx="159707" cy="86478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6119" y="389215"/>
            <a:ext cx="1396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Échantillon</a:t>
            </a:r>
          </a:p>
          <a:p>
            <a:r>
              <a:rPr lang="fr-FR" dirty="0" smtClean="0"/>
              <a:t>36 tuiles</a:t>
            </a:r>
          </a:p>
          <a:p>
            <a:r>
              <a:rPr lang="fr-FR" dirty="0" smtClean="0"/>
              <a:t>129x129px</a:t>
            </a:r>
            <a:r>
              <a:rPr lang="en-CA" dirty="0" smtClean="0"/>
              <a:t> </a:t>
            </a:r>
          </a:p>
          <a:p>
            <a:r>
              <a:rPr lang="fr-FR" dirty="0" smtClean="0"/>
              <a:t>6x6</a:t>
            </a:r>
          </a:p>
        </p:txBody>
      </p:sp>
    </p:spTree>
    <p:extLst>
      <p:ext uri="{BB962C8B-B14F-4D97-AF65-F5344CB8AC3E}">
        <p14:creationId xmlns:p14="http://schemas.microsoft.com/office/powerpoint/2010/main" val="134922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122" y="196256"/>
            <a:ext cx="9341203" cy="6390975"/>
          </a:xfrm>
        </p:spPr>
      </p:pic>
      <p:sp>
        <p:nvSpPr>
          <p:cNvPr id="5" name="Rectangle 4"/>
          <p:cNvSpPr/>
          <p:nvPr/>
        </p:nvSpPr>
        <p:spPr>
          <a:xfrm>
            <a:off x="216119" y="1969246"/>
            <a:ext cx="31474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Sélection de la tuile précédente</a:t>
            </a: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3363519" y="1775534"/>
            <a:ext cx="973136" cy="37837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901127" y="680050"/>
            <a:ext cx="410148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/>
              <a:t>Labels déjà sélectionnés précédemment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870694" y="1914163"/>
            <a:ext cx="1847830" cy="126404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/>
          <p:cNvCxnSpPr>
            <a:stCxn id="12" idx="2"/>
            <a:endCxn id="13" idx="0"/>
          </p:cNvCxnSpPr>
          <p:nvPr/>
        </p:nvCxnSpPr>
        <p:spPr>
          <a:xfrm>
            <a:off x="10634902" y="1049382"/>
            <a:ext cx="159707" cy="86478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6119" y="389215"/>
            <a:ext cx="1396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Échantillon</a:t>
            </a:r>
          </a:p>
          <a:p>
            <a:r>
              <a:rPr lang="fr-FR" dirty="0" smtClean="0"/>
              <a:t>36 tuiles</a:t>
            </a:r>
          </a:p>
          <a:p>
            <a:r>
              <a:rPr lang="fr-FR" dirty="0" smtClean="0"/>
              <a:t>129x129px</a:t>
            </a:r>
            <a:r>
              <a:rPr lang="en-CA" dirty="0" smtClean="0"/>
              <a:t> </a:t>
            </a:r>
          </a:p>
          <a:p>
            <a:r>
              <a:rPr lang="fr-FR" dirty="0" smtClean="0"/>
              <a:t>6x6</a:t>
            </a:r>
          </a:p>
        </p:txBody>
      </p:sp>
    </p:spTree>
    <p:extLst>
      <p:ext uri="{BB962C8B-B14F-4D97-AF65-F5344CB8AC3E}">
        <p14:creationId xmlns:p14="http://schemas.microsoft.com/office/powerpoint/2010/main" val="107869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034" y="199888"/>
            <a:ext cx="9374821" cy="64139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6119" y="1969246"/>
            <a:ext cx="31474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Sélection de la tuile précédente</a:t>
            </a: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3363519" y="1775534"/>
            <a:ext cx="973136" cy="37837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031114" y="687694"/>
            <a:ext cx="506027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/>
              <a:t>Label </a:t>
            </a:r>
            <a:r>
              <a:rPr lang="fr-FR" dirty="0" err="1" smtClean="0"/>
              <a:t>dé-sélectionné</a:t>
            </a:r>
            <a:r>
              <a:rPr lang="fr-FR" dirty="0" smtClean="0"/>
              <a:t> et nouveau label sélectionné</a:t>
            </a:r>
            <a:endParaRPr lang="fr-FR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9870694" y="1914163"/>
            <a:ext cx="1847830" cy="126404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/>
          <p:cNvCxnSpPr>
            <a:stCxn id="12" idx="2"/>
            <a:endCxn id="13" idx="0"/>
          </p:cNvCxnSpPr>
          <p:nvPr/>
        </p:nvCxnSpPr>
        <p:spPr>
          <a:xfrm>
            <a:off x="10634902" y="1049382"/>
            <a:ext cx="159707" cy="86478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6119" y="389215"/>
            <a:ext cx="1396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Échantillon</a:t>
            </a:r>
          </a:p>
          <a:p>
            <a:r>
              <a:rPr lang="fr-FR" dirty="0" smtClean="0"/>
              <a:t>36 tuiles</a:t>
            </a:r>
          </a:p>
          <a:p>
            <a:r>
              <a:rPr lang="fr-FR" dirty="0" smtClean="0"/>
              <a:t>129x129px</a:t>
            </a:r>
            <a:r>
              <a:rPr lang="en-CA" dirty="0" smtClean="0"/>
              <a:t> </a:t>
            </a:r>
          </a:p>
          <a:p>
            <a:r>
              <a:rPr lang="fr-FR" dirty="0" smtClean="0"/>
              <a:t>6x6</a:t>
            </a:r>
          </a:p>
        </p:txBody>
      </p:sp>
    </p:spTree>
    <p:extLst>
      <p:ext uri="{BB962C8B-B14F-4D97-AF65-F5344CB8AC3E}">
        <p14:creationId xmlns:p14="http://schemas.microsoft.com/office/powerpoint/2010/main" val="275447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Tuiles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502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2963" y="363985"/>
            <a:ext cx="163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originale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99" y="168676"/>
            <a:ext cx="8667367" cy="6496253"/>
          </a:xfrm>
        </p:spPr>
      </p:pic>
      <p:sp>
        <p:nvSpPr>
          <p:cNvPr id="8" name="Rectangle 7"/>
          <p:cNvSpPr/>
          <p:nvPr/>
        </p:nvSpPr>
        <p:spPr>
          <a:xfrm>
            <a:off x="1694435" y="1158081"/>
            <a:ext cx="123719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Découpage</a:t>
            </a:r>
          </a:p>
        </p:txBody>
      </p:sp>
      <p:cxnSp>
        <p:nvCxnSpPr>
          <p:cNvPr id="9" name="Straight Arrow Connector 8"/>
          <p:cNvCxnSpPr>
            <a:stCxn id="8" idx="3"/>
          </p:cNvCxnSpPr>
          <p:nvPr/>
        </p:nvCxnSpPr>
        <p:spPr>
          <a:xfrm flipV="1">
            <a:off x="2931633" y="1340529"/>
            <a:ext cx="3806518" cy="221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803373" y="548651"/>
            <a:ext cx="1662448" cy="17017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049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86" y="164167"/>
            <a:ext cx="6347534" cy="6510292"/>
          </a:xfrm>
        </p:spPr>
      </p:pic>
      <p:sp>
        <p:nvSpPr>
          <p:cNvPr id="5" name="TextBox 4"/>
          <p:cNvSpPr txBox="1"/>
          <p:nvPr/>
        </p:nvSpPr>
        <p:spPr>
          <a:xfrm>
            <a:off x="248574" y="310718"/>
            <a:ext cx="122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Échantillon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589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8574" y="310718"/>
            <a:ext cx="122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Échantillon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994" y="164699"/>
            <a:ext cx="6374493" cy="6537942"/>
          </a:xfrm>
        </p:spPr>
      </p:pic>
      <p:sp>
        <p:nvSpPr>
          <p:cNvPr id="6" name="Rectangle 5"/>
          <p:cNvSpPr/>
          <p:nvPr/>
        </p:nvSpPr>
        <p:spPr>
          <a:xfrm>
            <a:off x="1694435" y="1158081"/>
            <a:ext cx="1098378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dirty="0" smtClean="0"/>
              <a:t>169 tuiles</a:t>
            </a:r>
          </a:p>
          <a:p>
            <a:r>
              <a:rPr lang="fr-FR" dirty="0" smtClean="0"/>
              <a:t>60x60px</a:t>
            </a:r>
            <a:r>
              <a:rPr lang="en-CA" dirty="0" smtClean="0"/>
              <a:t> </a:t>
            </a:r>
          </a:p>
          <a:p>
            <a:r>
              <a:rPr lang="fr-FR" dirty="0" smtClean="0"/>
              <a:t>13x13</a:t>
            </a:r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 flipV="1">
            <a:off x="2792813" y="1455938"/>
            <a:ext cx="3288391" cy="16380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136640" y="1153001"/>
            <a:ext cx="483586" cy="4754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7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8574" y="310718"/>
            <a:ext cx="122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Échantillon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39" y="180858"/>
            <a:ext cx="6419326" cy="6583925"/>
          </a:xfrm>
        </p:spPr>
      </p:pic>
      <p:sp>
        <p:nvSpPr>
          <p:cNvPr id="6" name="Rectangle 5"/>
          <p:cNvSpPr/>
          <p:nvPr/>
        </p:nvSpPr>
        <p:spPr>
          <a:xfrm>
            <a:off x="1993139" y="2426049"/>
            <a:ext cx="1255665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dirty="0" smtClean="0"/>
              <a:t>9 tuiles</a:t>
            </a:r>
          </a:p>
          <a:p>
            <a:r>
              <a:rPr lang="fr-FR" dirty="0" smtClean="0"/>
              <a:t>224x224px</a:t>
            </a:r>
            <a:r>
              <a:rPr lang="en-CA" dirty="0" smtClean="0"/>
              <a:t> </a:t>
            </a:r>
          </a:p>
          <a:p>
            <a:r>
              <a:rPr lang="fr-FR" dirty="0" smtClean="0"/>
              <a:t>3x3</a:t>
            </a:r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 flipV="1">
            <a:off x="3248804" y="2828544"/>
            <a:ext cx="4129501" cy="5917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460319" y="2027947"/>
            <a:ext cx="1832271" cy="18430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294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8574" y="310718"/>
            <a:ext cx="122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Échantillon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839" y="165152"/>
            <a:ext cx="6330771" cy="6493099"/>
          </a:xfrm>
        </p:spPr>
      </p:pic>
      <p:sp>
        <p:nvSpPr>
          <p:cNvPr id="7" name="Rectangle 6"/>
          <p:cNvSpPr/>
          <p:nvPr/>
        </p:nvSpPr>
        <p:spPr>
          <a:xfrm>
            <a:off x="1993139" y="2426049"/>
            <a:ext cx="1255665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dirty="0" smtClean="0"/>
              <a:t>36 tuiles</a:t>
            </a:r>
          </a:p>
          <a:p>
            <a:r>
              <a:rPr lang="fr-FR" dirty="0" smtClean="0"/>
              <a:t>129x129px</a:t>
            </a:r>
            <a:r>
              <a:rPr lang="en-CA" dirty="0" smtClean="0"/>
              <a:t> </a:t>
            </a:r>
          </a:p>
          <a:p>
            <a:r>
              <a:rPr lang="fr-FR" dirty="0" smtClean="0"/>
              <a:t>6x6</a:t>
            </a: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 flipV="1">
            <a:off x="3248804" y="2809240"/>
            <a:ext cx="4442316" cy="7847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777480" y="2260600"/>
            <a:ext cx="1041400" cy="105155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216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Wireframes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808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208" y="168675"/>
            <a:ext cx="9459369" cy="6471821"/>
          </a:xfrm>
        </p:spPr>
      </p:pic>
      <p:sp>
        <p:nvSpPr>
          <p:cNvPr id="6" name="TextBox 5"/>
          <p:cNvSpPr txBox="1"/>
          <p:nvPr/>
        </p:nvSpPr>
        <p:spPr>
          <a:xfrm>
            <a:off x="212426" y="366151"/>
            <a:ext cx="1396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Échantillon</a:t>
            </a:r>
          </a:p>
          <a:p>
            <a:r>
              <a:rPr lang="fr-FR" dirty="0" smtClean="0"/>
              <a:t>36 tuiles</a:t>
            </a:r>
          </a:p>
          <a:p>
            <a:r>
              <a:rPr lang="fr-FR" dirty="0" smtClean="0"/>
              <a:t>129x129px</a:t>
            </a:r>
            <a:r>
              <a:rPr lang="en-CA" dirty="0" smtClean="0"/>
              <a:t> </a:t>
            </a:r>
          </a:p>
          <a:p>
            <a:r>
              <a:rPr lang="fr-FR" dirty="0" smtClean="0"/>
              <a:t>6x6</a:t>
            </a:r>
          </a:p>
        </p:txBody>
      </p:sp>
      <p:sp>
        <p:nvSpPr>
          <p:cNvPr id="7" name="Rectangle 6"/>
          <p:cNvSpPr/>
          <p:nvPr/>
        </p:nvSpPr>
        <p:spPr>
          <a:xfrm>
            <a:off x="141688" y="1729497"/>
            <a:ext cx="251209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Pas de tuile sélectionnée</a:t>
            </a:r>
          </a:p>
        </p:txBody>
      </p:sp>
      <p:sp>
        <p:nvSpPr>
          <p:cNvPr id="8" name="Rectangle 7"/>
          <p:cNvSpPr/>
          <p:nvPr/>
        </p:nvSpPr>
        <p:spPr>
          <a:xfrm>
            <a:off x="9452827" y="680050"/>
            <a:ext cx="243034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Pas de label sélectionné</a:t>
            </a:r>
          </a:p>
        </p:txBody>
      </p:sp>
      <p:sp>
        <p:nvSpPr>
          <p:cNvPr id="9" name="Rectangle 8"/>
          <p:cNvSpPr/>
          <p:nvPr/>
        </p:nvSpPr>
        <p:spPr>
          <a:xfrm>
            <a:off x="3577701" y="1104815"/>
            <a:ext cx="4731798" cy="486097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>
            <a:off x="2653786" y="1914163"/>
            <a:ext cx="818021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870694" y="1914163"/>
            <a:ext cx="1847830" cy="126404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/>
          <p:cNvCxnSpPr>
            <a:endCxn id="14" idx="0"/>
          </p:cNvCxnSpPr>
          <p:nvPr/>
        </p:nvCxnSpPr>
        <p:spPr>
          <a:xfrm>
            <a:off x="10688715" y="1049382"/>
            <a:ext cx="105894" cy="86478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17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121</Words>
  <Application>Microsoft Office PowerPoint</Application>
  <PresentationFormat>Widescreen</PresentationFormat>
  <Paragraphs>64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AIDE MELCC</vt:lpstr>
      <vt:lpstr>Tuiles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Wireframes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AIDE MELCC</dc:title>
  <dc:creator>Le Falher, Vincent</dc:creator>
  <cp:lastModifiedBy>Le Falher, Vincent</cp:lastModifiedBy>
  <cp:revision>9</cp:revision>
  <dcterms:created xsi:type="dcterms:W3CDTF">2021-07-05T03:12:40Z</dcterms:created>
  <dcterms:modified xsi:type="dcterms:W3CDTF">2021-07-08T00:29:36Z</dcterms:modified>
</cp:coreProperties>
</file>